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66" d="100"/>
          <a:sy n="66" d="100"/>
        </p:scale>
        <p:origin x="1080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image5.sv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76D4A0-3F5F-4C5B-82F0-89719D8DA7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4E5A15-8114-43CB-BE27-B1C3781BB1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E23E74-3773-452B-B0DB-354E65DE4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F95F6F-83F1-4383-8EA3-EA77FB73E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DC8174-3571-4ED7-9104-9BA4CBD37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27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F6301C-DE75-47C6-8B7C-F58369DBE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1A5F39-A6E4-42B7-B974-AC8547A3C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133E64-7068-4242-8FEF-747221FED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47966C-E427-4983-8965-1A250ADBA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AE6D75-66E4-4EA6-9AD3-A6C1779C6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654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7B42480-7271-467A-AD56-D2C6404557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5EF6F0-DCEE-404E-A69C-A41C8C41CF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46B9DE-62AE-45EA-9D98-DC6FB8534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0E7C02-91B4-4124-A1D6-B5EC6BF01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A25263-4235-4828-858F-416D63C05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13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D715F-C933-41C8-B4A0-CA530B7D4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8D5C8C-4AB7-48B1-957D-1004E75D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834758-0105-4E96-9AD1-F5A5A9A7D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A75E6E-4E87-4D21-A414-CD7C4FD84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99DDCB-1793-4905-9DD4-B5020AB28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694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F88F2-FCEF-40D3-9D4E-9426CD76F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FFE6F8-6FAF-44DC-94F1-6F75D8475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96CD11-E7B4-4A82-BAB3-901AC9847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902734-FAEB-43FC-89FA-1D32979AC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E18235-177C-481C-B82C-B0F5BC38A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083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9B98C6-63C5-4584-B0F4-3C3862996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E43576-F99B-4C00-ADF1-E0D9524E8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6FB10F-FD30-49E8-A462-D52A0990D2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1B7451-773F-465A-A39B-D9117C56B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49A394-E89E-4AB1-8038-D4A69B89F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826764-7F44-4B5F-BF7F-02413C613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192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7C2704-CA53-486E-AADC-1DFB79FDB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96A9CF-430F-479F-90B7-E1C35D053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7DAE12-B2E9-4F94-9645-92D633398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A2F302-EA4F-48FC-9739-FD70D65834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28A5B9-B11A-4E82-B4D7-3F1732F497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3975389-4D40-49B7-90B7-77E6D98D7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D53AF71-3871-4B3C-8E03-381061D94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A4F87AF-DB6C-4981-8911-86E03805A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745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92B504-97AE-4D0D-8304-C8A434B37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271BF0-9E7D-4A42-AD24-E31A2A6B2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3E27495-2F6C-427E-9E71-F5D454C79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906E91-5CCB-4AD3-92A4-447E04082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83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12BA41E-FEA5-4CE7-97C3-96FDC2429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163021F-0C9D-44DE-BFBA-79E239BB4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C205134-C92D-4C67-AD51-2C2F5AA69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351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8B88F-ECC2-499F-8561-F1A85C44B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D64D4D-A97C-4C22-8E7A-254236E97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3A7970D-E06B-4DC9-BE36-6EB42D2B3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D2EEC2-A19E-4AC4-BE7D-80B0DBC09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574B50-B4FF-4FE8-A1B2-920EE4216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70785B-C2F6-4550-9BE0-C8F836AD6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926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71DEA8-3903-4AE8-9411-F4E0FEFA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D8ACCC4-024C-4C91-A086-11E9AB8C85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6DB0E1-ED00-44D3-B2C2-FF9487E32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A09153-C426-40CD-A5BA-96811DF0D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E73B3A-46B2-4BE9-8A8C-514A84474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DF5EDF-79EE-4A4D-8F8D-8BA793C7C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314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3B44514-45EE-4255-9CCA-8EA6485CE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E313F1-EACF-4600-9FD8-75C631F59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63B542-C35E-44EC-83B7-EB5E53760E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77AB7-AAA0-4B64-A3B7-63D305159F71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15354E-A423-4060-941E-F58B2E11C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D0F4CA-3404-4224-8465-46DCB9D8F2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56DB1-A8EE-49D4-A9DF-E1A4966C91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5834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모델 7" descr="Fig Tree">
                <a:extLst>
                  <a:ext uri="{FF2B5EF4-FFF2-40B4-BE49-F238E27FC236}">
                    <a16:creationId xmlns:a16="http://schemas.microsoft.com/office/drawing/2014/main" id="{79537FA6-5081-48A3-9D9F-53A82A553AD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7535062"/>
                  </p:ext>
                </p:extLst>
              </p:nvPr>
            </p:nvGraphicFramePr>
            <p:xfrm>
              <a:off x="1182077" y="521178"/>
              <a:ext cx="8368323" cy="623522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368323" cy="6235223"/>
                    </a:xfrm>
                    <a:prstGeom prst="rect">
                      <a:avLst/>
                    </a:prstGeom>
                  </am3d:spPr>
                  <am3d:camera>
                    <am3d:pos x="0" y="0" z="691986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341" d="1000000"/>
                    <am3d:preTrans dx="1300173" dy="-12579371" dz="-1257171"/>
                    <am3d:scale>
                      <am3d:sx n="1000000" d="1000000"/>
                      <am3d:sy n="1000000" d="1000000"/>
                      <am3d:sz n="1000000" d="1000000"/>
                    </am3d:scale>
                    <am3d:rot ax="-1283910" ay="-1354546" az="51331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9298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모델 7" descr="Fig Tree">
                <a:extLst>
                  <a:ext uri="{FF2B5EF4-FFF2-40B4-BE49-F238E27FC236}">
                    <a16:creationId xmlns:a16="http://schemas.microsoft.com/office/drawing/2014/main" id="{79537FA6-5081-48A3-9D9F-53A82A553AD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2077" y="521178"/>
                <a:ext cx="8368323" cy="6235223"/>
              </a:xfrm>
              <a:prstGeom prst="rect">
                <a:avLst/>
              </a:prstGeom>
            </p:spPr>
          </p:pic>
        </mc:Fallback>
      </mc:AlternateContent>
      <p:sp>
        <p:nvSpPr>
          <p:cNvPr id="9" name="직사각형 8">
            <a:extLst>
              <a:ext uri="{FF2B5EF4-FFF2-40B4-BE49-F238E27FC236}">
                <a16:creationId xmlns:a16="http://schemas.microsoft.com/office/drawing/2014/main" id="{25A864F1-46A8-435B-8D07-25D963392D1A}"/>
              </a:ext>
            </a:extLst>
          </p:cNvPr>
          <p:cNvSpPr/>
          <p:nvPr/>
        </p:nvSpPr>
        <p:spPr>
          <a:xfrm>
            <a:off x="1600199" y="1206499"/>
            <a:ext cx="3733801" cy="4127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Info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5C665E2-E0C0-4018-A5DE-1FA269C45163}"/>
              </a:ext>
            </a:extLst>
          </p:cNvPr>
          <p:cNvSpPr/>
          <p:nvPr/>
        </p:nvSpPr>
        <p:spPr>
          <a:xfrm>
            <a:off x="1600200" y="1206500"/>
            <a:ext cx="8166100" cy="3721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래픽 10" descr="단일 톱니바퀴">
            <a:extLst>
              <a:ext uri="{FF2B5EF4-FFF2-40B4-BE49-F238E27FC236}">
                <a16:creationId xmlns:a16="http://schemas.microsoft.com/office/drawing/2014/main" id="{BE5E9105-3E46-47D8-AE03-8788E5E89A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09100" y="4470400"/>
            <a:ext cx="457200" cy="457200"/>
          </a:xfrm>
          <a:prstGeom prst="rect">
            <a:avLst/>
          </a:prstGeom>
        </p:spPr>
      </p:pic>
      <p:pic>
        <p:nvPicPr>
          <p:cNvPr id="13" name="그래픽 12" descr="쇼핑 카트">
            <a:extLst>
              <a:ext uri="{FF2B5EF4-FFF2-40B4-BE49-F238E27FC236}">
                <a16:creationId xmlns:a16="http://schemas.microsoft.com/office/drawing/2014/main" id="{D01997C9-1ECA-406E-9311-26576B1907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09100" y="3899139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972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F10DB9F-F818-419F-B301-FE48E3244E29}"/>
              </a:ext>
            </a:extLst>
          </p:cNvPr>
          <p:cNvSpPr/>
          <p:nvPr/>
        </p:nvSpPr>
        <p:spPr>
          <a:xfrm>
            <a:off x="2032863" y="1576486"/>
            <a:ext cx="8166100" cy="3721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B4A042-A108-496B-B26C-DD62553659A7}"/>
              </a:ext>
            </a:extLst>
          </p:cNvPr>
          <p:cNvSpPr txBox="1"/>
          <p:nvPr/>
        </p:nvSpPr>
        <p:spPr>
          <a:xfrm>
            <a:off x="261257" y="348343"/>
            <a:ext cx="13051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설정 창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상점 창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도감 창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82961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7</Words>
  <Application>Microsoft Office PowerPoint</Application>
  <PresentationFormat>와이드스크린</PresentationFormat>
  <Paragraphs>4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이준</dc:creator>
  <cp:lastModifiedBy>박 이준</cp:lastModifiedBy>
  <cp:revision>6</cp:revision>
  <dcterms:created xsi:type="dcterms:W3CDTF">2020-07-20T13:23:19Z</dcterms:created>
  <dcterms:modified xsi:type="dcterms:W3CDTF">2020-07-20T13:42:35Z</dcterms:modified>
</cp:coreProperties>
</file>

<file path=docProps/thumbnail.jpeg>
</file>